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52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DA8433-5A46-4E33-9619-A248559F3D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9ED12E2-C850-4F12-B1B9-97D8039AE4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00522A7-D432-4DCF-9645-E3F98F9D1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7ADA-C640-4524-B762-F46E838F9CD4}" type="datetimeFigureOut">
              <a:rPr lang="it-IT" smtClean="0"/>
              <a:t>29/10/2020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7419DA7-77BF-4696-8E39-AAB7D1B91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BC4609A-E341-4E87-8B51-AD1642246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2E3D-10BB-45FE-963A-88606FD216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5909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FE2436-09B2-4AB0-913E-E78C35101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678F1A4-D43B-4930-A7A7-59849FE811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679C68-390C-43EF-A414-FCF1EAEF7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7ADA-C640-4524-B762-F46E838F9CD4}" type="datetimeFigureOut">
              <a:rPr lang="it-IT" smtClean="0"/>
              <a:t>29/10/2020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0D61A19-7E21-49E5-AF85-54574FCCF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80503EE-797C-4259-BCAF-76CB10497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2E3D-10BB-45FE-963A-88606FD216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4649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888D572-FEA1-4471-BDE4-EF1A0E450C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6391D7D-20AD-416E-AF15-4AAEA5C34C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1DC2E04-E408-45FB-BED6-7E1192923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7ADA-C640-4524-B762-F46E838F9CD4}" type="datetimeFigureOut">
              <a:rPr lang="it-IT" smtClean="0"/>
              <a:t>29/10/2020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E4274A-0955-4A27-B8B9-7A2AD46F5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FAA7FD3-2C0B-4475-83A2-B7CD5E7A6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2E3D-10BB-45FE-963A-88606FD216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6085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CBC269-5726-4CBA-81DF-635CB7969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3AE4AA-20C3-4591-8D04-851C65762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30CE2F-E5C9-4132-B4D2-282B501CF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7ADA-C640-4524-B762-F46E838F9CD4}" type="datetimeFigureOut">
              <a:rPr lang="it-IT" smtClean="0"/>
              <a:t>29/10/2020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212215-316C-4826-9E77-87EAFC846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35AAC81-8E60-4F4E-AFF2-911DA764D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2E3D-10BB-45FE-963A-88606FD216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1461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03A432-2745-451E-99F0-45D1FF466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591CF1A-C4B5-43D3-8AD7-F8F0A8FD6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6D3DAF-1A1E-4778-80C1-7FB66B3C5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7ADA-C640-4524-B762-F46E838F9CD4}" type="datetimeFigureOut">
              <a:rPr lang="it-IT" smtClean="0"/>
              <a:t>29/10/2020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0CDC124-825F-4AD3-9326-D0793FE1E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8AD9849-D75D-4ADD-8253-33F02BFE2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2E3D-10BB-45FE-963A-88606FD216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4657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F5DF2F-41EE-4152-AA05-8C70D0F8B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A058F8-9410-4D90-960F-3B679E29C4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36EED2A-EF53-48C1-AFCE-3B2A9DD941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96B7D5C-AE4B-4429-B5E8-076DFB656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7ADA-C640-4524-B762-F46E838F9CD4}" type="datetimeFigureOut">
              <a:rPr lang="it-IT" smtClean="0"/>
              <a:t>29/10/2020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324A855-28D7-4B69-A042-39B6A51F0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3614627-E14D-46C5-B666-500856FF0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2E3D-10BB-45FE-963A-88606FD216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2997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885EB9-F3B8-4BC1-B797-A4A2661B1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7027700-8ABD-4063-811F-3348E8C5C0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B7D8511-76B0-4A0B-8A6B-090E048EBE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9EB5F20-5525-48F6-BE7E-A75ECD6B7E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5AC24BA-BD6D-4669-BC38-017495417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EF1D3F9-CE76-464C-8E98-85AF2736C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7ADA-C640-4524-B762-F46E838F9CD4}" type="datetimeFigureOut">
              <a:rPr lang="it-IT" smtClean="0"/>
              <a:t>29/10/2020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0DF7A22-725C-4EF4-8060-6F804D620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6323112-1BEC-4DB4-AD26-55017A8B1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2E3D-10BB-45FE-963A-88606FD216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0920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3EB125-DD52-4DD8-AE8E-C94A6212F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2AAA90E-C6F8-46D1-9CC0-AC797082B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7ADA-C640-4524-B762-F46E838F9CD4}" type="datetimeFigureOut">
              <a:rPr lang="it-IT" smtClean="0"/>
              <a:t>29/10/2020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560FFC7-7A53-4125-BC5C-10D327AD1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50D449E-E358-4688-BC35-54E41B4BC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2E3D-10BB-45FE-963A-88606FD216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6280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58B71DD-039E-4565-BBC0-775E64A5E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7ADA-C640-4524-B762-F46E838F9CD4}" type="datetimeFigureOut">
              <a:rPr lang="it-IT" smtClean="0"/>
              <a:t>29/10/2020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AE18C4C-9531-4850-B7E0-CB7C5BD76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B4B81E-34A3-4FBA-968C-F871A9911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2E3D-10BB-45FE-963A-88606FD216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3495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F7E3CB-72A6-4FC0-BBA5-A5DAC48FD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9AE868-42DE-4895-9FC9-714046241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5953CF2-96D8-4A71-BA54-3019F901A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F7D62BE-E44D-4021-8A15-5A957880D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7ADA-C640-4524-B762-F46E838F9CD4}" type="datetimeFigureOut">
              <a:rPr lang="it-IT" smtClean="0"/>
              <a:t>29/10/2020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D3680E3-65CA-4DA4-9B61-FE0663D5B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3C01563-7336-4CFB-B626-10BB11389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2E3D-10BB-45FE-963A-88606FD216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5728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F6816D-D892-4354-9F1B-2AC83838A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751E62D-8801-4563-A7B9-9C616290B9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A284140-3E99-4D7A-844C-97C8A3CAF4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54CD4BE-3E4D-4518-9F25-CC6D3178E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7ADA-C640-4524-B762-F46E838F9CD4}" type="datetimeFigureOut">
              <a:rPr lang="it-IT" smtClean="0"/>
              <a:t>29/10/2020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4F1D81A-8CF8-493A-A56F-1E808BD47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C31E3F3-B1DB-4F58-B55E-F8B3AC5FB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2E3D-10BB-45FE-963A-88606FD216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0842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E651CC2-055A-4A6F-A37D-88E2C788F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9D1F40-9A91-41EB-8378-0B74899F45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C90434E-3BD0-4BDC-96B6-D5564DA51B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E7ADA-C640-4524-B762-F46E838F9CD4}" type="datetimeFigureOut">
              <a:rPr lang="it-IT" smtClean="0"/>
              <a:t>29/10/2020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B122C23-A34F-4061-AB50-7825557E67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E39561C-79AC-4E24-84F8-FBD200ABB0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C2E3D-10BB-45FE-963A-88606FD216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1454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A5C77F89-1990-419D-A160-C239F5064D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507733"/>
            <a:ext cx="10905066" cy="3842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800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Gianni Roma</dc:creator>
  <cp:lastModifiedBy>Gianni Roma</cp:lastModifiedBy>
  <cp:revision>1</cp:revision>
  <dcterms:created xsi:type="dcterms:W3CDTF">2020-10-28T23:27:04Z</dcterms:created>
  <dcterms:modified xsi:type="dcterms:W3CDTF">2020-10-28T23:28:29Z</dcterms:modified>
</cp:coreProperties>
</file>